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5" r:id="rId7"/>
    <p:sldId id="263" r:id="rId8"/>
    <p:sldId id="264" r:id="rId9"/>
    <p:sldId id="277" r:id="rId10"/>
    <p:sldId id="278" r:id="rId11"/>
    <p:sldId id="274" r:id="rId12"/>
    <p:sldId id="272" r:id="rId13"/>
    <p:sldId id="269" r:id="rId14"/>
    <p:sldId id="275" r:id="rId15"/>
    <p:sldId id="276" r:id="rId16"/>
    <p:sldId id="266" r:id="rId17"/>
    <p:sldId id="267" r:id="rId18"/>
    <p:sldId id="268" r:id="rId19"/>
    <p:sldId id="27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7" autoAdjust="0"/>
    <p:restoredTop sz="86477" autoAdjust="0"/>
  </p:normalViewPr>
  <p:slideViewPr>
    <p:cSldViewPr>
      <p:cViewPr varScale="1">
        <p:scale>
          <a:sx n="63" d="100"/>
          <a:sy n="63" d="100"/>
        </p:scale>
        <p:origin x="-81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4037A0-C599-4A6B-A90A-8282D84B23F5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02306B-995D-4A8A-B72A-0955742585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497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2306B-995D-4A8A-B72A-09557425857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2642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02306B-995D-4A8A-B72A-09557425857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5851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852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31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7676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88623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0132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931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11124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5182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74798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1601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5157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8A193C-E3D1-4493-9192-9F35FB677AF6}" type="datetimeFigureOut">
              <a:rPr lang="en-GB" smtClean="0"/>
              <a:t>05/05/2016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A807B-26E7-4B06-AB6C-74A9C35EC88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3685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9902" y="0"/>
            <a:ext cx="424419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45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988840"/>
            <a:ext cx="4448796" cy="2657846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It began with a holiday to Africa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8047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Whisper grows up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232" y="1848363"/>
            <a:ext cx="6525536" cy="4029637"/>
          </a:xfrm>
        </p:spPr>
      </p:pic>
    </p:spTree>
    <p:extLst>
      <p:ext uri="{BB962C8B-B14F-4D97-AF65-F5344CB8AC3E}">
        <p14:creationId xmlns:p14="http://schemas.microsoft.com/office/powerpoint/2010/main" val="112714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Children’s home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340768"/>
            <a:ext cx="5642271" cy="4752528"/>
          </a:xfrm>
        </p:spPr>
      </p:pic>
    </p:spTree>
    <p:extLst>
      <p:ext uri="{BB962C8B-B14F-4D97-AF65-F5344CB8AC3E}">
        <p14:creationId xmlns:p14="http://schemas.microsoft.com/office/powerpoint/2010/main" val="3014971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Schooling for 175 children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528" y="1600200"/>
            <a:ext cx="6788944" cy="4525963"/>
          </a:xfrm>
        </p:spPr>
      </p:pic>
    </p:spTree>
    <p:extLst>
      <p:ext uri="{BB962C8B-B14F-4D97-AF65-F5344CB8AC3E}">
        <p14:creationId xmlns:p14="http://schemas.microsoft.com/office/powerpoint/2010/main" val="134885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Jigger programme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1430" y="1600200"/>
            <a:ext cx="2541139" cy="4525963"/>
          </a:xfrm>
        </p:spPr>
      </p:pic>
    </p:spTree>
    <p:extLst>
      <p:ext uri="{BB962C8B-B14F-4D97-AF65-F5344CB8AC3E}">
        <p14:creationId xmlns:p14="http://schemas.microsoft.com/office/powerpoint/2010/main" val="447390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3312368" cy="2448272"/>
          </a:xfrm>
        </p:spPr>
        <p:txBody>
          <a:bodyPr/>
          <a:lstStyle/>
          <a:p>
            <a:r>
              <a:rPr lang="en-GB" dirty="0" smtClean="0"/>
              <a:t>The</a:t>
            </a:r>
            <a:r>
              <a:rPr lang="en-GB" baseline="0" dirty="0" smtClean="0"/>
              <a:t> Magical Hospital</a:t>
            </a:r>
            <a:endParaRPr lang="en-GB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2546" y="548680"/>
            <a:ext cx="3817846" cy="5726770"/>
          </a:xfrm>
        </p:spPr>
      </p:pic>
    </p:spTree>
    <p:extLst>
      <p:ext uri="{BB962C8B-B14F-4D97-AF65-F5344CB8AC3E}">
        <p14:creationId xmlns:p14="http://schemas.microsoft.com/office/powerpoint/2010/main" val="4045219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Staff</a:t>
            </a:r>
            <a:endParaRPr lang="en-GB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268760"/>
            <a:ext cx="6876491" cy="5073427"/>
          </a:xfrm>
        </p:spPr>
      </p:pic>
    </p:spTree>
    <p:extLst>
      <p:ext uri="{BB962C8B-B14F-4D97-AF65-F5344CB8AC3E}">
        <p14:creationId xmlns:p14="http://schemas.microsoft.com/office/powerpoint/2010/main" val="427698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More staff</a:t>
            </a:r>
            <a:endParaRPr lang="en-GB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268760"/>
            <a:ext cx="6668558" cy="5001419"/>
          </a:xfrm>
        </p:spPr>
      </p:pic>
    </p:spTree>
    <p:extLst>
      <p:ext uri="{BB962C8B-B14F-4D97-AF65-F5344CB8AC3E}">
        <p14:creationId xmlns:p14="http://schemas.microsoft.com/office/powerpoint/2010/main" val="2630983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412776"/>
            <a:ext cx="3898776" cy="1143000"/>
          </a:xfrm>
        </p:spPr>
        <p:txBody>
          <a:bodyPr/>
          <a:lstStyle/>
          <a:p>
            <a:r>
              <a:rPr lang="en-GB" dirty="0" smtClean="0"/>
              <a:t>Trainee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404664"/>
            <a:ext cx="3672408" cy="6120681"/>
          </a:xfrm>
        </p:spPr>
      </p:pic>
    </p:spTree>
    <p:extLst>
      <p:ext uri="{BB962C8B-B14F-4D97-AF65-F5344CB8AC3E}">
        <p14:creationId xmlns:p14="http://schemas.microsoft.com/office/powerpoint/2010/main" val="979240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Patients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9656083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Emergencies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184" y="1600200"/>
            <a:ext cx="6785631" cy="4525963"/>
          </a:xfrm>
        </p:spPr>
      </p:pic>
    </p:spTree>
    <p:extLst>
      <p:ext uri="{BB962C8B-B14F-4D97-AF65-F5344CB8AC3E}">
        <p14:creationId xmlns:p14="http://schemas.microsoft.com/office/powerpoint/2010/main" val="329718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Response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412776"/>
            <a:ext cx="6473692" cy="4855269"/>
          </a:xfrm>
        </p:spPr>
      </p:pic>
    </p:spTree>
    <p:extLst>
      <p:ext uri="{BB962C8B-B14F-4D97-AF65-F5344CB8AC3E}">
        <p14:creationId xmlns:p14="http://schemas.microsoft.com/office/powerpoint/2010/main" val="282221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1196752"/>
            <a:ext cx="3466728" cy="2002234"/>
          </a:xfrm>
        </p:spPr>
        <p:txBody>
          <a:bodyPr>
            <a:normAutofit fontScale="90000"/>
          </a:bodyPr>
          <a:lstStyle/>
          <a:p>
            <a:r>
              <a:rPr lang="en-GB" dirty="0" smtClean="0"/>
              <a:t>One</a:t>
            </a:r>
            <a:r>
              <a:rPr lang="en-GB" baseline="0" dirty="0" smtClean="0"/>
              <a:t> of many happy</a:t>
            </a:r>
            <a:r>
              <a:rPr lang="en-GB" dirty="0" smtClean="0"/>
              <a:t> customers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548680"/>
            <a:ext cx="3886340" cy="5829511"/>
          </a:xfrm>
        </p:spPr>
      </p:pic>
    </p:spTree>
    <p:extLst>
      <p:ext uri="{BB962C8B-B14F-4D97-AF65-F5344CB8AC3E}">
        <p14:creationId xmlns:p14="http://schemas.microsoft.com/office/powerpoint/2010/main" val="40318968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Budget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£100k setup costs, amortised over 4 years = £500 per week</a:t>
            </a:r>
          </a:p>
          <a:p>
            <a:r>
              <a:rPr lang="en-GB" smtClean="0"/>
              <a:t>£1300 per week running costs of which £300 will come from fees</a:t>
            </a:r>
          </a:p>
        </p:txBody>
      </p:sp>
    </p:spTree>
    <p:extLst>
      <p:ext uri="{BB962C8B-B14F-4D97-AF65-F5344CB8AC3E}">
        <p14:creationId xmlns:p14="http://schemas.microsoft.com/office/powerpoint/2010/main" val="766666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Cost-effectiveness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Effective Altruism: Against Malaria Foundation saves lives for £2000 each</a:t>
            </a:r>
          </a:p>
          <a:p>
            <a:r>
              <a:rPr lang="en-GB" dirty="0" smtClean="0"/>
              <a:t>Whisper saves lives for </a:t>
            </a:r>
            <a:r>
              <a:rPr lang="en-GB" dirty="0" smtClean="0"/>
              <a:t>£1000 or less each </a:t>
            </a:r>
            <a:r>
              <a:rPr lang="en-GB" dirty="0" smtClean="0"/>
              <a:t>(we think!)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717032"/>
            <a:ext cx="23622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56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Gel</a:t>
            </a:r>
            <a:r>
              <a:rPr lang="en-GB" baseline="0" dirty="0" smtClean="0"/>
              <a:t> electrophoresis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1412776"/>
            <a:ext cx="3542058" cy="4525963"/>
          </a:xfrm>
        </p:spPr>
      </p:pic>
      <p:sp>
        <p:nvSpPr>
          <p:cNvPr id="5" name="TextBox 4"/>
          <p:cNvSpPr txBox="1"/>
          <p:nvPr/>
        </p:nvSpPr>
        <p:spPr>
          <a:xfrm>
            <a:off x="1187624" y="6165304"/>
            <a:ext cx="65527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Photo: </a:t>
            </a:r>
            <a:r>
              <a:rPr lang="en-GB" sz="1400" dirty="0"/>
              <a:t>https://commons.wikimedia.org/wiki/File:Gel_electrophoresis_apparatus.JPG</a:t>
            </a:r>
          </a:p>
        </p:txBody>
      </p:sp>
    </p:spTree>
    <p:extLst>
      <p:ext uri="{BB962C8B-B14F-4D97-AF65-F5344CB8AC3E}">
        <p14:creationId xmlns:p14="http://schemas.microsoft.com/office/powerpoint/2010/main" val="1059385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Blood chemistry </a:t>
            </a:r>
            <a:r>
              <a:rPr lang="en-GB" dirty="0" smtClean="0"/>
              <a:t>analyser</a:t>
            </a:r>
            <a:endParaRPr lang="en-GB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497602"/>
            <a:ext cx="5904656" cy="5104670"/>
          </a:xfrm>
        </p:spPr>
      </p:pic>
    </p:spTree>
    <p:extLst>
      <p:ext uri="{BB962C8B-B14F-4D97-AF65-F5344CB8AC3E}">
        <p14:creationId xmlns:p14="http://schemas.microsoft.com/office/powerpoint/2010/main" val="422632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Follow us on Facebook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Search for “Whisper’s Magical Children’s Hospital”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849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</TotalTime>
  <Words>112</Words>
  <Application>Microsoft Office PowerPoint</Application>
  <PresentationFormat>On-screen Show (4:3)</PresentationFormat>
  <Paragraphs>26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PowerPoint Presentation</vt:lpstr>
      <vt:lpstr>It began with a holiday to Africa</vt:lpstr>
      <vt:lpstr>Whisper grows up</vt:lpstr>
      <vt:lpstr>Children’s home</vt:lpstr>
      <vt:lpstr>Schooling for 175 children</vt:lpstr>
      <vt:lpstr>Jigger programme</vt:lpstr>
      <vt:lpstr>The Magical Hospital</vt:lpstr>
      <vt:lpstr>Staff</vt:lpstr>
      <vt:lpstr>More staff</vt:lpstr>
      <vt:lpstr>Trainee</vt:lpstr>
      <vt:lpstr>Patients</vt:lpstr>
      <vt:lpstr>Emergencies</vt:lpstr>
      <vt:lpstr>Response</vt:lpstr>
      <vt:lpstr>One of many happy customers</vt:lpstr>
      <vt:lpstr>Budget</vt:lpstr>
      <vt:lpstr>Cost-effectiveness</vt:lpstr>
      <vt:lpstr>Gel electrophoresis</vt:lpstr>
      <vt:lpstr>Blood chemistry analyser</vt:lpstr>
      <vt:lpstr>Follow us on Facebook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Hello</dc:title>
  <dc:creator>Philip</dc:creator>
  <cp:lastModifiedBy>Philip</cp:lastModifiedBy>
  <cp:revision>19</cp:revision>
  <dcterms:created xsi:type="dcterms:W3CDTF">2016-05-04T18:13:28Z</dcterms:created>
  <dcterms:modified xsi:type="dcterms:W3CDTF">2016-05-05T14:30:53Z</dcterms:modified>
</cp:coreProperties>
</file>